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</p:sldIdLst>
  <p:sldSz cx="132588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405"/>
  </p:normalViewPr>
  <p:slideViewPr>
    <p:cSldViewPr snapToGrid="0" snapToObjects="1">
      <p:cViewPr varScale="1">
        <p:scale>
          <a:sx n="107" d="100"/>
          <a:sy n="107" d="100"/>
        </p:scale>
        <p:origin x="2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7350" y="1122363"/>
            <a:ext cx="9944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7350" y="3602038"/>
            <a:ext cx="99441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10/9/21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83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10/9/21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618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8329" y="365125"/>
            <a:ext cx="2858929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1543" y="365125"/>
            <a:ext cx="8411051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10/9/21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174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10/9/21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879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4637" y="1709739"/>
            <a:ext cx="1143571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637" y="4589464"/>
            <a:ext cx="1143571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10/9/21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713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1543" y="1825625"/>
            <a:ext cx="563499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12268" y="1825625"/>
            <a:ext cx="563499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10/9/21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303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269" y="365126"/>
            <a:ext cx="1143571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270" y="1681163"/>
            <a:ext cx="560909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270" y="2505075"/>
            <a:ext cx="560909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12267" y="1681163"/>
            <a:ext cx="5636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12267" y="2505075"/>
            <a:ext cx="5636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10/9/21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318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10/9/21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03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10/9/21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420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270" y="457200"/>
            <a:ext cx="427630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6717" y="987426"/>
            <a:ext cx="671226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270" y="2057400"/>
            <a:ext cx="427630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10/9/21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685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270" y="457200"/>
            <a:ext cx="427630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36717" y="987426"/>
            <a:ext cx="6712268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270" y="2057400"/>
            <a:ext cx="427630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10/9/21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369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1543" y="365126"/>
            <a:ext cx="1143571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1543" y="1825625"/>
            <a:ext cx="1143571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1543" y="6356351"/>
            <a:ext cx="29832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A74E98-7156-A146-912C-444F12AF6E1E}" type="datetimeFigureOut">
              <a:rPr lang="en-US" smtClean="0"/>
              <a:t>10/9/21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91978" y="6356351"/>
            <a:ext cx="44748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64028" y="6356351"/>
            <a:ext cx="29832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998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EF74F5-6174-9944-9026-764F84359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67911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DD58C1-63A2-4C43-80DD-1F7FCD324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7800" y="0"/>
            <a:ext cx="54610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3338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Rainey Aberle</dc:creator>
  <cp:lastModifiedBy>Rainey Aberle</cp:lastModifiedBy>
  <cp:revision>2</cp:revision>
  <dcterms:created xsi:type="dcterms:W3CDTF">2021-10-07T22:24:34Z</dcterms:created>
  <dcterms:modified xsi:type="dcterms:W3CDTF">2021-10-09T20:38:10Z</dcterms:modified>
</cp:coreProperties>
</file>

<file path=docProps/thumbnail.jpeg>
</file>